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81" r:id="rId12"/>
    <p:sldId id="267" r:id="rId13"/>
    <p:sldId id="268" r:id="rId14"/>
    <p:sldId id="269" r:id="rId15"/>
    <p:sldId id="280" r:id="rId16"/>
    <p:sldId id="270" r:id="rId17"/>
    <p:sldId id="271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6864350" cy="9998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96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58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ACA23-71F1-41DE-996E-32DC0EA39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0DF6A8-EB2F-4999-AA71-88F0DB54F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DB55D-8B0E-4AF3-8C73-D08035E0E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CCF71-CC13-4BD8-A3B9-D12C1817D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F379C-3F78-47DC-9523-45B979917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044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5A242-3D60-49E0-85C3-2504D7F92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8B07E-901B-47DB-8C8E-6F9E6A84C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66B3-748B-4D1A-9749-0C284E16A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399AE-8F37-4FFA-B74D-D468FE6AF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E50EC-2938-4F47-BF38-9D8C33E8A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424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8689DF-7DCA-48B2-B4FF-C84ADA634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B16491-7AEF-4E88-8115-ED2D8ACF90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6AF06-3142-42C6-86E2-2F225EC4B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779CE-435A-4E3C-A877-A811C6127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98B23-BA86-416B-9C89-D273A7C73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76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EFBDF-8A32-4EEA-9070-AA4560608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07667-D6DF-4630-A9BC-79BECEA0C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8BC2D-C340-4F81-8C19-8AD3DBEDE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B8968-3346-48F0-B90E-A88AE466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ABA9C-A70A-4CE5-A044-BEFA0B4B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27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361BE-7035-4C51-9243-FA73033C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8FADD-892C-44B5-A357-60CB1BAC0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89003-4A0A-4120-89DD-16D8204BC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466A0-B1AA-480F-8191-F0536899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4FE66-C3BC-4867-AC31-729E103B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99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C85B1-F778-49B0-9A17-5D63BA709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4C2F0-3912-4336-9A45-1CD0CC110E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5D0199-8E4B-4FED-9FF8-F2C9884E7A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ACF16-3BA0-429D-B155-21F8DC8F0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9424C5-7A9A-432C-93D4-BA61B18A2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5762C1-78D2-428C-A689-EACCE9E37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1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6EBA2-5A66-4B7C-A65E-FAE7D9E41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9D62F-3B81-41EE-92CC-1E01EC2209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C4BCF-8ECE-4407-BB2E-14FF63C65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531062-3F15-455A-B05F-34CEBB0F07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8C5631-314B-4AC1-893C-E71AAFFDF6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6BF83-BF4D-43D5-B090-B1629FCDC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402A2-6C57-4025-836C-21D65E629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E25D19-6022-42C0-9821-03E4E0694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412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6786D-2130-4AB7-AEFC-27F0AEAC6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C93F64-0E9D-4EAE-9204-646756593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1AC4CF-8106-4AD8-94D4-E42B86798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86B632-4F42-48FA-92E9-54B151E3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14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23867C-957C-4AB8-9476-0AE765CDC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B507C0-1CE4-415F-8EDD-4C09D674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30721-AE60-49C3-9138-C9EA8A74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54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7F275-2107-4BF4-9B66-6EB78F479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D852D-4986-4D3A-A3C5-2B0DCC627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3E7824-FCE9-474C-95E5-8235002F80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F004A-E520-4421-A13E-9C4CC4B4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E8776-C6AB-402F-8E0B-BA1DD6916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043D5-D6A4-4F8E-BAAB-10A706673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9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FE0AD-D5F8-48B7-9AA8-4C3BFA56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0F05CB-E32B-42C1-9A83-388751DF6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EA8458-0020-4054-8510-FF933BF6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120E-0A8C-4799-AFCA-F479A7028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798DE-0FFE-427A-83D6-95841613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8146C3-A521-45A4-A19F-EB69B0860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42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68DDB-3EF0-477B-9FF4-5205AC7A5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11E0EC-0576-4186-9E1F-20BAFB1B6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684C0-7D16-4306-89D4-77FC0B64D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4388A-372B-4C4B-BC3F-296555107640}" type="datetimeFigureOut">
              <a:rPr lang="en-GB" smtClean="0"/>
              <a:t>10/08/2026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5A248-252A-4693-93BF-ADC83545A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52032-34F9-4E1B-92A4-637DF3DD1C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3F389-ED47-4DCA-9E7B-3670EE65C4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621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6869EF-6F69-48C1-9C89-62356500603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-3983" y="10"/>
            <a:ext cx="12192000" cy="4571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66C282-D9D2-4ED4-AC40-42CB2A2F12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834193" cy="1264588"/>
          </a:xfrm>
        </p:spPr>
        <p:txBody>
          <a:bodyPr anchor="ctr">
            <a:normAutofit fontScale="90000"/>
          </a:bodyPr>
          <a:lstStyle/>
          <a:p>
            <a:pPr algn="r"/>
            <a:r>
              <a:rPr lang="en-GB" dirty="0"/>
              <a:t>Cumberland and the summer walk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76D1B5-1617-4C68-A52F-AB4EFDA7B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107" y="5091763"/>
            <a:ext cx="2974207" cy="1264587"/>
          </a:xfrm>
        </p:spPr>
        <p:txBody>
          <a:bodyPr anchor="ctr">
            <a:normAutofit/>
          </a:bodyPr>
          <a:lstStyle/>
          <a:p>
            <a:pPr algn="l"/>
            <a:r>
              <a:rPr lang="en-GB" sz="2000" dirty="0"/>
              <a:t>By </a:t>
            </a:r>
            <a:r>
              <a:rPr lang="en-GB" sz="2000"/>
              <a:t>David W. </a:t>
            </a:r>
            <a:r>
              <a:rPr lang="en-GB" sz="2000" dirty="0"/>
              <a:t>Lankshear</a:t>
            </a:r>
          </a:p>
        </p:txBody>
      </p:sp>
    </p:spTree>
    <p:extLst>
      <p:ext uri="{BB962C8B-B14F-4D97-AF65-F5344CB8AC3E}">
        <p14:creationId xmlns:p14="http://schemas.microsoft.com/office/powerpoint/2010/main" val="3802769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A01C5-33EE-417A-A5BA-6B849DB84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1150" y="304415"/>
            <a:ext cx="3377183" cy="3681976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“I liked looking at the flowers. The orange flower looked as bright as the sun.”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CDC38B-39CC-4F17-B2B6-EB8D204355AD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7" r="11050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25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DE5CC-00AE-4DDC-BE1F-ED48E7B8B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599" y="420161"/>
            <a:ext cx="3377183" cy="396664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“I liked looking at the pink flower. It looked like icing for a cake.”</a:t>
            </a:r>
          </a:p>
        </p:txBody>
      </p:sp>
      <p:pic>
        <p:nvPicPr>
          <p:cNvPr id="5" name="Content Placeholder 4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DD86612B-A6E9-4D83-AF7E-6323C02921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2" r="8894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14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34639-8986-4CD2-A09C-C73A1449C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874" y="408587"/>
            <a:ext cx="3377183" cy="3020413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dirty="0"/>
              <a:t>“I liked looking at the blue flowers. They looked so soft and tiny amid the grass.”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AEA55C-DB27-4BF7-981E-12A84AE830A1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1" r="1676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36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D7683-8E98-405B-A606-F5D9D7944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9576" y="501185"/>
            <a:ext cx="3377183" cy="3681976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“I liked looking at the daisies growing close together. There were too many to count.”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A7F8DB-0C1C-4B19-B1B7-BEC89319912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" r="17007"/>
          <a:stretch/>
        </p:blipFill>
        <p:spPr>
          <a:xfrm>
            <a:off x="0" y="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36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FB8D1-24FB-4E84-A83A-B7D49566D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621" y="478035"/>
            <a:ext cx="3377183" cy="4591676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“I liked looking at </a:t>
            </a:r>
            <a:r>
              <a:rPr lang="en-US"/>
              <a:t>the flowers </a:t>
            </a:r>
            <a:r>
              <a:rPr lang="en-US" dirty="0"/>
              <a:t>when they were all growing together in a field.”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BA215A-7575-4792-855C-EE427C1BC28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7"/>
          <a:stretch/>
        </p:blipFill>
        <p:spPr>
          <a:xfrm>
            <a:off x="0" y="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22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C6D3D-210C-46D0-9BC1-0F0EB38A7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4300" y="454886"/>
            <a:ext cx="3377183" cy="3121691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“I liked looking at the butterfly. The patterns on its wings were amazing.”</a:t>
            </a:r>
          </a:p>
        </p:txBody>
      </p:sp>
      <p:pic>
        <p:nvPicPr>
          <p:cNvPr id="5" name="Content Placeholder 4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DD4806B5-D98C-4125-B72F-5217CA81C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2" r="13655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01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A0F03-DCF6-441E-8488-B1D3EB180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195" y="478035"/>
            <a:ext cx="3377183" cy="3681976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“I liked looking at a sunflower that someone had made into a face. It was funny.”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DF87F09-DCD9-4B31-B18A-36AFB163BF2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r="13240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44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52E59-3802-4789-9403-F4780579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621" y="524333"/>
            <a:ext cx="3377183" cy="4001367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“I liked watching the swans on the lake. They seem to glide across the water.”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3C3D1C-E9F7-4E8C-B026-2CBB536E8907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7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58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C9DEF-A62E-4950-8DE9-BB0A14AEB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449" y="454886"/>
            <a:ext cx="3377183" cy="3681976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“I liked looking at the dead leaves. I also liked crunching them under my feet.”</a:t>
            </a:r>
          </a:p>
        </p:txBody>
      </p:sp>
      <p:pic>
        <p:nvPicPr>
          <p:cNvPr id="5" name="Content Placeholder 4" descr="A close up of a tree&#10;&#10;Description generated with high confidence">
            <a:extLst>
              <a:ext uri="{FF2B5EF4-FFF2-40B4-BE49-F238E27FC236}">
                <a16:creationId xmlns:a16="http://schemas.microsoft.com/office/drawing/2014/main" id="{0FDC0CB4-CB94-4F1A-A189-A859BFC776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0" r="4477"/>
          <a:stretch/>
        </p:blipFill>
        <p:spPr>
          <a:xfrm>
            <a:off x="0" y="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30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BAF56-55DF-4772-92FE-31F472A36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449" y="478034"/>
            <a:ext cx="3377183" cy="4093965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“I have been telling you what I liked on my walk. What do you like Cumberland?” asked Fran.</a:t>
            </a:r>
          </a:p>
        </p:txBody>
      </p:sp>
      <p:pic>
        <p:nvPicPr>
          <p:cNvPr id="5" name="Content Placeholder 4" descr="A green apple on the branch of a tree&#10;&#10;Description generated with very high confidence">
            <a:extLst>
              <a:ext uri="{FF2B5EF4-FFF2-40B4-BE49-F238E27FC236}">
                <a16:creationId xmlns:a16="http://schemas.microsoft.com/office/drawing/2014/main" id="{0441F088-5F76-4706-B5C8-DE00EFD88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" r="15611"/>
          <a:stretch/>
        </p:blipFill>
        <p:spPr>
          <a:xfrm>
            <a:off x="0" y="15058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8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0D2069-EE4D-4530-A2BA-27A2BD091BC7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" r="15799"/>
          <a:stretch/>
        </p:blipFill>
        <p:spPr>
          <a:xfrm>
            <a:off x="0" y="173631"/>
            <a:ext cx="7564504" cy="685799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451466-C98A-4997-8D53-E5C094117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273559"/>
          </a:xfrm>
        </p:spPr>
        <p:txBody>
          <a:bodyPr>
            <a:normAutofit fontScale="90000"/>
          </a:bodyPr>
          <a:lstStyle/>
          <a:p>
            <a:endParaRPr lang="en-GB" sz="1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6273E-ED71-4B6C-BE84-37521579B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4050" y="631723"/>
            <a:ext cx="3651466" cy="55945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dirty="0"/>
              <a:t>Cumberland and Fran were sitting under Granny’s apple tree. It was near the end of a busy day and Fran was ready to sit still and talk to Cumberland. She had been for a walk.</a:t>
            </a:r>
          </a:p>
        </p:txBody>
      </p:sp>
    </p:spTree>
    <p:extLst>
      <p:ext uri="{BB962C8B-B14F-4D97-AF65-F5344CB8AC3E}">
        <p14:creationId xmlns:p14="http://schemas.microsoft.com/office/powerpoint/2010/main" val="3377684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C34E6-3202-4367-8972-3A6E71055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747" y="524334"/>
            <a:ext cx="3377183" cy="5633398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Cumberland thought for a bit and he decided that he liked sitting under Granny’s apple tree listening to Fran talking.</a:t>
            </a:r>
            <a:br>
              <a:rPr lang="en-GB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5245F0-602A-4B51-8311-609949A7C45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9" r="3038"/>
          <a:stretch/>
        </p:blipFill>
        <p:spPr>
          <a:xfrm>
            <a:off x="0" y="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10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1C8C4-256B-4561-8A30-E861A08B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9024" y="535909"/>
            <a:ext cx="3377183" cy="3387909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But he also liked sitting on the radiator, getting nice and warm.</a:t>
            </a:r>
            <a:br>
              <a:rPr lang="en-GB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DD9DF2-8737-4988-8962-51C3B418A0B1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7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771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75C4E-59D7-4C8C-8566-FF8C0BDA0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Notes for parents and teachers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ACBE0-264F-4B08-9DC4-602CEC113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10515600" cy="38717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indent="0" latinLnBrk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Cumberland comes from a Fairtrade cooperative in Nepal and his journey to his new </a:t>
            </a:r>
          </a:p>
          <a:p>
            <a:pPr indent="0" latinLnBrk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home was enabled by </a:t>
            </a:r>
            <a:r>
              <a:rPr lang="en-US" sz="1800" dirty="0" err="1"/>
              <a:t>Traidcraft</a:t>
            </a:r>
            <a:r>
              <a:rPr lang="en-US" sz="1800" dirty="0"/>
              <a:t> plc. </a:t>
            </a:r>
            <a:endParaRPr lang="en-GB" sz="1800" dirty="0"/>
          </a:p>
          <a:p>
            <a:pPr indent="0" latinLnBrk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This book is about what we think is beautiful or what we like and stopping to consider </a:t>
            </a:r>
          </a:p>
          <a:p>
            <a:pPr indent="0" latinLnBrk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these. It might also be about all the nice secrets and talks that children share with their </a:t>
            </a:r>
          </a:p>
          <a:p>
            <a:pPr indent="0" latinLnBrk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cuddly toys, which as adults we rarely are privileged to hear. Of course, for the child or </a:t>
            </a:r>
          </a:p>
          <a:p>
            <a:pPr indent="0" latinLnBrk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children that you read this book with, it could be about something else entirely. That is </a:t>
            </a:r>
          </a:p>
          <a:p>
            <a:pPr indent="0" latinLnBrk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the fun of books.</a:t>
            </a:r>
            <a:endParaRPr lang="en-GB" sz="1800" dirty="0"/>
          </a:p>
          <a:p>
            <a:pPr indent="0" latinLnBrk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Most of the pictures in this book were taken during a single Saturday morning walk in </a:t>
            </a:r>
          </a:p>
          <a:p>
            <a:pPr indent="0" latinLnBrk="1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dirty="0"/>
              <a:t>high summer in an area of Great Britain not well known for it’s natural beauty. </a:t>
            </a:r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15074A-2536-4001-94E1-77C92E1F3CD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28" y="466089"/>
            <a:ext cx="883111" cy="69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82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9CD27-6A43-467C-9916-D00BEEB76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FEF1D-0AEF-4C6E-B671-35B96A992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3685"/>
            <a:ext cx="10515600" cy="47532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Published 2018 in association with Bear Lands Publishing, St. Mary’s Centre, </a:t>
            </a:r>
            <a:r>
              <a:rPr lang="en-GB" sz="1800" dirty="0" err="1"/>
              <a:t>Llys</a:t>
            </a:r>
            <a:r>
              <a:rPr lang="en-GB" sz="1800" dirty="0"/>
              <a:t> </a:t>
            </a:r>
            <a:r>
              <a:rPr lang="en-GB" sz="1800" dirty="0" err="1"/>
              <a:t>Onnen</a:t>
            </a:r>
            <a:r>
              <a:rPr lang="en-GB" sz="1800" dirty="0"/>
              <a:t>, </a:t>
            </a:r>
            <a:r>
              <a:rPr lang="en-GB" sz="1800"/>
              <a:t>Abergwyngregyn</a:t>
            </a:r>
            <a:r>
              <a:rPr lang="en-GB" sz="1800" dirty="0"/>
              <a:t>, Gwynedd, LL33 0LD, Wales.</a:t>
            </a:r>
          </a:p>
          <a:p>
            <a:endParaRPr lang="en-GB" sz="1800" dirty="0"/>
          </a:p>
          <a:p>
            <a:pPr marL="0" indent="0">
              <a:buNone/>
            </a:pPr>
            <a:r>
              <a:rPr lang="en-GB" sz="1800" dirty="0"/>
              <a:t>Copyright © 2018 David W Lankshear (text and illustrations).</a:t>
            </a:r>
          </a:p>
          <a:p>
            <a:endParaRPr lang="en-GB" sz="1800" dirty="0"/>
          </a:p>
          <a:p>
            <a:pPr marL="0" indent="0">
              <a:buNone/>
            </a:pPr>
            <a:r>
              <a:rPr lang="en-GB" sz="1800" dirty="0"/>
              <a:t>David W Lankshear has asserted his right under the Copyright, Design and Patents Act 1988 to be identified as the author of this Work.</a:t>
            </a:r>
          </a:p>
          <a:p>
            <a:pPr marL="0" indent="0">
              <a:buNone/>
            </a:pPr>
            <a:r>
              <a:rPr lang="en-GB" sz="1800" dirty="0"/>
              <a:t>All rights reserved. No part of this publication may be reproduced, stored in a retrieval system, or transmitted, in any form or by any means, electronic, electrostatic, magnetic tape, mechanical, photocopying, recording or otherwise, without full acknowledgement of Bear Lands Publishing and copyright holders.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First published 2018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2B4488-7D45-43D8-9D62-C95992D857C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28" y="466089"/>
            <a:ext cx="883111" cy="69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7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88A52F-3AAD-4D85-A2A3-79B10D09D5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2" r="1498"/>
          <a:stretch/>
        </p:blipFill>
        <p:spPr>
          <a:xfrm>
            <a:off x="-213163" y="3206"/>
            <a:ext cx="7552944" cy="685799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451466-C98A-4997-8D53-E5C094117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45719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6273E-ED71-4B6C-BE84-37521579B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5528" y="531679"/>
            <a:ext cx="3651466" cy="57946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“I enjoyed our walk today,” said Fran, “It was a long way, but there weren’t many hills and the sky was very big.”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232200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1B737A-D060-45B5-804B-676DFCDF287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5" r="8235"/>
          <a:stretch/>
        </p:blipFill>
        <p:spPr>
          <a:xfrm>
            <a:off x="0" y="10"/>
            <a:ext cx="7552944" cy="685799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EF2DCA-4386-4FC7-B83D-A91F4B8CB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2A95A-3E56-436B-BFEA-5371CF592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9099" y="634181"/>
            <a:ext cx="3651466" cy="5594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“Once I lay on my back in a field and watched the clouds sail by above me. That was good, but the grass I was laying on was prickly.”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33670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69ED8FD4-C0E8-4763-A289-36CE167E8B05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4" r="7886"/>
          <a:stretch/>
        </p:blipFill>
        <p:spPr>
          <a:xfrm>
            <a:off x="-227912" y="0"/>
            <a:ext cx="7552944" cy="685799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BD76D2-EDE7-4072-9D64-34E4070B0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0" y="467034"/>
            <a:ext cx="4100052" cy="3063244"/>
          </a:xfrm>
        </p:spPr>
        <p:txBody>
          <a:bodyPr>
            <a:normAutofit/>
          </a:bodyPr>
          <a:lstStyle/>
          <a:p>
            <a:r>
              <a:rPr lang="en-GB" sz="4000" dirty="0"/>
              <a:t>“I liked looking at the clouds in the sky. They looked like a magic land.”</a:t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58DFDF3F-E4F7-44D9-80C7-912DD397F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51407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295D1652-54F0-47D1-8868-9A5BF0AA2DB8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9141"/>
          <a:stretch/>
        </p:blipFill>
        <p:spPr>
          <a:xfrm>
            <a:off x="0" y="10"/>
            <a:ext cx="7552944" cy="6857990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02C281-72B8-411F-8FDD-6DBFC59C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8036868-3C9D-4F74-B6BB-8B66E6298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9383" y="501445"/>
            <a:ext cx="3651466" cy="6032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“I liked looking at the ripe grains of barley in the field. They look like a sea of gold.”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89042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CB87B-989F-4C38-BBA2-263749D92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4299" y="431735"/>
            <a:ext cx="3377183" cy="4614827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4000" dirty="0"/>
              <a:t>“I liked looking at the cows with their calves. They looked so contented and calm.”</a:t>
            </a:r>
            <a:br>
              <a:rPr lang="en-GB" sz="4000" dirty="0"/>
            </a:br>
            <a:endParaRPr lang="en-US" sz="4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237BB0-C052-402B-8BB0-F845FD4221FC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7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17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B6FAC-C632-4589-BF28-59F172A7E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6978" y="512759"/>
            <a:ext cx="3377183" cy="4082390"/>
          </a:xfrm>
          <a:noFill/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/>
              <a:t>“I liked looking at the horses. The white horse looked so strong and fit.”</a:t>
            </a:r>
            <a:br>
              <a:rPr lang="en-GB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067598-C769-4269-85AF-D6C17C0A3CBD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" r="13451"/>
          <a:stretch/>
        </p:blipFill>
        <p:spPr>
          <a:xfrm>
            <a:off x="0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04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F151A-2682-4952-8FC3-6037C0AA9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875" y="269691"/>
            <a:ext cx="3377183" cy="343420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sz="4000" dirty="0"/>
              <a:t>“I liked looking at the richly coloured leaves. They looked like dark shining metal.”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6C2E18-7478-4D3A-9937-E31630530086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5" r="4532"/>
          <a:stretch/>
        </p:blipFill>
        <p:spPr>
          <a:xfrm>
            <a:off x="0" y="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46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684</Words>
  <Application>Microsoft Macintosh PowerPoint</Application>
  <PresentationFormat>Widescreen</PresentationFormat>
  <Paragraphs>40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Cumberland and the summer walk </vt:lpstr>
      <vt:lpstr>PowerPoint Presentation</vt:lpstr>
      <vt:lpstr>PowerPoint Presentation</vt:lpstr>
      <vt:lpstr>PowerPoint Presentation</vt:lpstr>
      <vt:lpstr>“I liked looking at the clouds in the sky. They looked like a magic land.” </vt:lpstr>
      <vt:lpstr>PowerPoint Presentation</vt:lpstr>
      <vt:lpstr>“I liked looking at the cows with their calves. They looked so contented and calm.” </vt:lpstr>
      <vt:lpstr>“I liked looking at the horses. The white horse looked so strong and fit.” </vt:lpstr>
      <vt:lpstr>“I liked looking at the richly coloured leaves. They looked like dark shining metal.”</vt:lpstr>
      <vt:lpstr>“I liked looking at the flowers. The orange flower looked as bright as the sun.”</vt:lpstr>
      <vt:lpstr>“I liked looking at the pink flower. It looked like icing for a cake.”</vt:lpstr>
      <vt:lpstr>“I liked looking at the blue flowers. They looked so soft and tiny amid the grass.”</vt:lpstr>
      <vt:lpstr>“I liked looking at the daisies growing close together. There were too many to count.”</vt:lpstr>
      <vt:lpstr>“I liked looking at the flowers when they were all growing together in a field.”</vt:lpstr>
      <vt:lpstr>“I liked looking at the butterfly. The patterns on its wings were amazing.”</vt:lpstr>
      <vt:lpstr>“I liked looking at a sunflower that someone had made into a face. It was funny.”</vt:lpstr>
      <vt:lpstr>“I liked watching the swans on the lake. They seem to glide across the water.”</vt:lpstr>
      <vt:lpstr>“I liked looking at the dead leaves. I also liked crunching them under my feet.”</vt:lpstr>
      <vt:lpstr>“I have been telling you what I liked on my walk. What do you like Cumberland?” asked Fran.</vt:lpstr>
      <vt:lpstr>Cumberland thought for a bit and he decided that he liked sitting under Granny’s apple tree listening to Fran talking. </vt:lpstr>
      <vt:lpstr>But he also liked sitting on the radiator, getting nice and warm. </vt:lpstr>
      <vt:lpstr>Notes for parents and teachers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Cumberland and the summer walk</dc:title>
  <dc:creator>David Lankshear</dc:creator>
  <cp:lastModifiedBy>Tania Ap Sion</cp:lastModifiedBy>
  <cp:revision>18</cp:revision>
  <cp:lastPrinted>2018-05-20T14:15:01Z</cp:lastPrinted>
  <dcterms:created xsi:type="dcterms:W3CDTF">2018-05-20T10:48:54Z</dcterms:created>
  <dcterms:modified xsi:type="dcterms:W3CDTF">2026-08-10T09:30:51Z</dcterms:modified>
</cp:coreProperties>
</file>